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4089"/>
    <a:srgbClr val="4A2D80"/>
    <a:srgbClr val="19BDC6"/>
    <a:srgbClr val="231F20"/>
    <a:srgbClr val="FFE86D"/>
    <a:srgbClr val="22418A"/>
    <a:srgbClr val="4A2C80"/>
    <a:srgbClr val="7030A0"/>
    <a:srgbClr val="08086C"/>
    <a:srgbClr val="17B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1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68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40004"/>
            <a:ext cx="6667500" cy="2888996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24450"/>
            <a:ext cx="6667500" cy="1368398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31F2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4E406D2-1080-B8A4-CBC7-03D1BE1C980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43000" y="4792068"/>
            <a:ext cx="6668222" cy="912812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 dirty="0"/>
              <a:t>Logo here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D1757E-E06B-0CEB-7AEC-F1D248670E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98508" y="1360462"/>
            <a:ext cx="4127975" cy="412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610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84A3A5-727B-C699-883D-4C2D9C6BCF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805" y="5768566"/>
            <a:ext cx="892471" cy="8218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C6F97F1-8ACF-DBFB-FE0B-B6F7BB0B6BFA}"/>
              </a:ext>
            </a:extLst>
          </p:cNvPr>
          <p:cNvCxnSpPr/>
          <p:nvPr userDrawn="1"/>
        </p:nvCxnSpPr>
        <p:spPr>
          <a:xfrm>
            <a:off x="838200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81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70AE146-992D-0A67-888F-EBD82B909ED0}"/>
              </a:ext>
            </a:extLst>
          </p:cNvPr>
          <p:cNvCxnSpPr/>
          <p:nvPr userDrawn="1"/>
        </p:nvCxnSpPr>
        <p:spPr>
          <a:xfrm>
            <a:off x="838200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64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906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EBB1AE-7C56-67F4-20C2-46496A2932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805" y="5768566"/>
            <a:ext cx="892471" cy="8218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8BA648C-6CCB-9C02-6718-E1D4973608B8}"/>
              </a:ext>
            </a:extLst>
          </p:cNvPr>
          <p:cNvCxnSpPr/>
          <p:nvPr userDrawn="1"/>
        </p:nvCxnSpPr>
        <p:spPr>
          <a:xfrm>
            <a:off x="838200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93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694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D26328-5E69-69A5-0D1F-D2BE9B2CAA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805" y="5768566"/>
            <a:ext cx="892471" cy="8218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D7ADA5-443E-A1A4-4A79-BE47D157A179}"/>
              </a:ext>
            </a:extLst>
          </p:cNvPr>
          <p:cNvCxnSpPr/>
          <p:nvPr userDrawn="1"/>
        </p:nvCxnSpPr>
        <p:spPr>
          <a:xfrm>
            <a:off x="838200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84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22062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D26328-5E69-69A5-0D1F-D2BE9B2CAA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805" y="5768566"/>
            <a:ext cx="892471" cy="8218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D7ADA5-443E-A1A4-4A79-BE47D157A179}"/>
              </a:ext>
            </a:extLst>
          </p:cNvPr>
          <p:cNvCxnSpPr/>
          <p:nvPr userDrawn="1"/>
        </p:nvCxnSpPr>
        <p:spPr>
          <a:xfrm>
            <a:off x="838200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blue hexagon with white and black logo&#10;&#10;Description automatically generated">
            <a:extLst>
              <a:ext uri="{FF2B5EF4-FFF2-40B4-BE49-F238E27FC236}">
                <a16:creationId xmlns:a16="http://schemas.microsoft.com/office/drawing/2014/main" id="{A9B6C2A2-264F-C3C3-6496-6E50A381F8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273" y="1685436"/>
            <a:ext cx="4491527" cy="449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B0C2E79-C084-E717-2009-536054304F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805" y="5768566"/>
            <a:ext cx="892471" cy="82184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4E2626-6D58-D357-ADBF-A29750AD9449}"/>
              </a:ext>
            </a:extLst>
          </p:cNvPr>
          <p:cNvCxnSpPr/>
          <p:nvPr userDrawn="1"/>
        </p:nvCxnSpPr>
        <p:spPr>
          <a:xfrm>
            <a:off x="838200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45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3911D2A-9000-C677-A0AF-17879A581511}"/>
              </a:ext>
            </a:extLst>
          </p:cNvPr>
          <p:cNvCxnSpPr/>
          <p:nvPr userDrawn="1"/>
        </p:nvCxnSpPr>
        <p:spPr>
          <a:xfrm>
            <a:off x="5211278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94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645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3B24C2-D414-0B98-3482-383645FB06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805" y="5768566"/>
            <a:ext cx="892471" cy="8218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6FDD50F-851A-F6BE-E312-A295E49E31F0}"/>
              </a:ext>
            </a:extLst>
          </p:cNvPr>
          <p:cNvCxnSpPr/>
          <p:nvPr userDrawn="1"/>
        </p:nvCxnSpPr>
        <p:spPr>
          <a:xfrm>
            <a:off x="838200" y="365125"/>
            <a:ext cx="1375611" cy="0"/>
          </a:xfrm>
          <a:prstGeom prst="line">
            <a:avLst/>
          </a:prstGeom>
          <a:ln w="44450">
            <a:solidFill>
              <a:srgbClr val="FFE8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08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0"/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CDB679D-9471-E05C-8B9C-E70589DAFB9D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gradFill>
            <a:gsLst>
              <a:gs pos="0">
                <a:srgbClr val="22418A">
                  <a:alpha val="50000"/>
                </a:srgbClr>
              </a:gs>
              <a:gs pos="50000">
                <a:schemeClr val="bg1">
                  <a:alpha val="0"/>
                </a:schemeClr>
              </a:gs>
              <a:gs pos="100000">
                <a:srgbClr val="19BDC6">
                  <a:alpha val="50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515157-73BA-B417-1802-151AD63DD821}"/>
              </a:ext>
            </a:extLst>
          </p:cNvPr>
          <p:cNvSpPr/>
          <p:nvPr userDrawn="1"/>
        </p:nvSpPr>
        <p:spPr>
          <a:xfrm>
            <a:off x="1" y="1"/>
            <a:ext cx="12191999" cy="6857999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971E440-08B3-ED5A-FA35-79462E7A09B8}"/>
              </a:ext>
            </a:extLst>
          </p:cNvPr>
          <p:cNvCxnSpPr>
            <a:cxnSpLocks/>
          </p:cNvCxnSpPr>
          <p:nvPr userDrawn="1"/>
        </p:nvCxnSpPr>
        <p:spPr>
          <a:xfrm>
            <a:off x="327259" y="2117558"/>
            <a:ext cx="0" cy="4475747"/>
          </a:xfrm>
          <a:prstGeom prst="line">
            <a:avLst/>
          </a:prstGeom>
          <a:ln w="44450">
            <a:gradFill>
              <a:gsLst>
                <a:gs pos="0">
                  <a:srgbClr val="19BDC6"/>
                </a:gs>
                <a:gs pos="50000">
                  <a:srgbClr val="234089"/>
                </a:gs>
              </a:gsLst>
              <a:lin ang="5400000" scaled="1"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281A86C-044F-9D2C-768B-AE3AA16DF508}"/>
              </a:ext>
            </a:extLst>
          </p:cNvPr>
          <p:cNvCxnSpPr>
            <a:cxnSpLocks/>
          </p:cNvCxnSpPr>
          <p:nvPr userDrawn="1"/>
        </p:nvCxnSpPr>
        <p:spPr>
          <a:xfrm>
            <a:off x="304800" y="6593305"/>
            <a:ext cx="2172068" cy="0"/>
          </a:xfrm>
          <a:prstGeom prst="line">
            <a:avLst/>
          </a:prstGeom>
          <a:ln w="44450">
            <a:gradFill>
              <a:gsLst>
                <a:gs pos="40000">
                  <a:srgbClr val="234089"/>
                </a:gs>
                <a:gs pos="100000">
                  <a:srgbClr val="4A2D80"/>
                </a:gs>
              </a:gsLst>
              <a:lin ang="21594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Hexagon 13">
            <a:extLst>
              <a:ext uri="{FF2B5EF4-FFF2-40B4-BE49-F238E27FC236}">
                <a16:creationId xmlns:a16="http://schemas.microsoft.com/office/drawing/2014/main" id="{BDBEDADD-9B9B-B296-B23A-570AF65F3ECE}"/>
              </a:ext>
            </a:extLst>
          </p:cNvPr>
          <p:cNvSpPr/>
          <p:nvPr userDrawn="1"/>
        </p:nvSpPr>
        <p:spPr>
          <a:xfrm rot="5400000">
            <a:off x="165362" y="1825624"/>
            <a:ext cx="323794" cy="279133"/>
          </a:xfrm>
          <a:prstGeom prst="hexagon">
            <a:avLst/>
          </a:prstGeom>
          <a:noFill/>
          <a:ln w="44450">
            <a:solidFill>
              <a:srgbClr val="19BD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0442F7CE-FC01-5B28-9868-632C481F5A7B}"/>
              </a:ext>
            </a:extLst>
          </p:cNvPr>
          <p:cNvSpPr/>
          <p:nvPr userDrawn="1"/>
        </p:nvSpPr>
        <p:spPr>
          <a:xfrm rot="5400000">
            <a:off x="2445783" y="6455376"/>
            <a:ext cx="323794" cy="279133"/>
          </a:xfrm>
          <a:prstGeom prst="hexagon">
            <a:avLst/>
          </a:prstGeom>
          <a:noFill/>
          <a:ln w="44450">
            <a:solidFill>
              <a:srgbClr val="4A2D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98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3408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231F2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31F2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31F2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231F2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231F2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BBE0E-F3AD-8A03-87EC-DD0F9E795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ABDAEC-3F76-BE50-FB08-48EB69A468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Placeholder 7" descr="A blue and black logo&#10;&#10;Description automatically generated">
            <a:extLst>
              <a:ext uri="{FF2B5EF4-FFF2-40B4-BE49-F238E27FC236}">
                <a16:creationId xmlns:a16="http://schemas.microsoft.com/office/drawing/2014/main" id="{A33BEBBB-BB3C-0A6B-DAE9-D0887703BFA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738" y="4843800"/>
            <a:ext cx="2491515" cy="830505"/>
          </a:xfrm>
        </p:spPr>
      </p:pic>
    </p:spTree>
    <p:extLst>
      <p:ext uri="{BB962C8B-B14F-4D97-AF65-F5344CB8AC3E}">
        <p14:creationId xmlns:p14="http://schemas.microsoft.com/office/powerpoint/2010/main" val="72697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CD19B-FF8B-40C6-ED40-2294C4DC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577C0-4486-C9E3-6CD8-F7C030D2F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81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39C78-32BE-BFC5-53F6-BD5188167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2B5DC-9159-7C4B-3FB8-8A6E9B4781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A blue hexagon with white and black logo&#10;&#10;Description automatically generated">
            <a:extLst>
              <a:ext uri="{FF2B5EF4-FFF2-40B4-BE49-F238E27FC236}">
                <a16:creationId xmlns:a16="http://schemas.microsoft.com/office/drawing/2014/main" id="{7F4BEF37-1FD5-5843-9C59-436E6AEEC8C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1583340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FA86257963D447BEF259D2010349DE" ma:contentTypeVersion="16" ma:contentTypeDescription="Create a new document." ma:contentTypeScope="" ma:versionID="1c538024db9300e3e821a5cdc14825c8">
  <xsd:schema xmlns:xsd="http://www.w3.org/2001/XMLSchema" xmlns:xs="http://www.w3.org/2001/XMLSchema" xmlns:p="http://schemas.microsoft.com/office/2006/metadata/properties" xmlns:ns2="fde5264f-7d52-468a-8595-03296a7ab846" xmlns:ns3="767493bf-5c53-4d5c-8dd1-2fad91382e62" targetNamespace="http://schemas.microsoft.com/office/2006/metadata/properties" ma:root="true" ma:fieldsID="c9af87bf81973e8b0e414cb4d83c1a2a" ns2:_="" ns3:_="">
    <xsd:import namespace="fde5264f-7d52-468a-8595-03296a7ab846"/>
    <xsd:import namespace="767493bf-5c53-4d5c-8dd1-2fad91382e62"/>
    <xsd:element name="properties">
      <xsd:complexType>
        <xsd:sequence>
          <xsd:element name="documentManagement">
            <xsd:complexType>
              <xsd:all>
                <xsd:element ref="ns2:Notes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e5264f-7d52-468a-8595-03296a7ab846" elementFormDefault="qualified">
    <xsd:import namespace="http://schemas.microsoft.com/office/2006/documentManagement/types"/>
    <xsd:import namespace="http://schemas.microsoft.com/office/infopath/2007/PartnerControls"/>
    <xsd:element name="Notes" ma:index="8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86808e2-93aa-4730-8c3c-81b19fdc21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7493bf-5c53-4d5c-8dd1-2fad91382e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7205033-2c4c-4f19-8f3e-05580bff0809}" ma:internalName="TaxCatchAll" ma:showField="CatchAllData" ma:web="767493bf-5c53-4d5c-8dd1-2fad91382e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e5264f-7d52-468a-8595-03296a7ab846">
      <Terms xmlns="http://schemas.microsoft.com/office/infopath/2007/PartnerControls"/>
    </lcf76f155ced4ddcb4097134ff3c332f>
    <Notes xmlns="fde5264f-7d52-468a-8595-03296a7ab846" xsi:nil="true"/>
    <TaxCatchAll xmlns="767493bf-5c53-4d5c-8dd1-2fad91382e62" xsi:nil="true"/>
  </documentManagement>
</p:properties>
</file>

<file path=customXml/itemProps1.xml><?xml version="1.0" encoding="utf-8"?>
<ds:datastoreItem xmlns:ds="http://schemas.openxmlformats.org/officeDocument/2006/customXml" ds:itemID="{B461E8A9-E423-4DD6-B8B9-C85D94B8DA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e5264f-7d52-468a-8595-03296a7ab846"/>
    <ds:schemaRef ds:uri="767493bf-5c53-4d5c-8dd1-2fad91382e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03B7A8-02CB-4C4E-8787-FC66193DCC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CFD455-133E-40F4-BF56-B0E465981082}">
  <ds:schemaRefs>
    <ds:schemaRef ds:uri="fde5264f-7d52-468a-8595-03296a7ab846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767493bf-5c53-4d5c-8dd1-2fad91382e6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28085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Kathy Howard</dc:creator>
  <cp:lastModifiedBy>Jase Hamstad</cp:lastModifiedBy>
  <cp:revision>20</cp:revision>
  <dcterms:created xsi:type="dcterms:W3CDTF">2021-07-12T17:59:51Z</dcterms:created>
  <dcterms:modified xsi:type="dcterms:W3CDTF">2024-10-22T18:45:01Z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0x0101007AFA86257963D447BEF259D2010349DE</vt:lpwstr>
  </property>
</Properties>
</file>